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90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82305" y="6290960"/>
            <a:ext cx="1425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445" y="162248"/>
            <a:ext cx="9372600" cy="575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01.01.2021г.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127897"/>
              </p:ext>
            </p:extLst>
          </p:nvPr>
        </p:nvGraphicFramePr>
        <p:xfrm>
          <a:off x="473186" y="737758"/>
          <a:ext cx="9668340" cy="6017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54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59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61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61602"/>
              </a:tblGrid>
              <a:tr h="106061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2021г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01.02.2021г.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78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807872" rtl="0" eaLnBrk="1" fontAlgn="ctr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407 895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387 795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1 095 833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1 037 420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1 436 798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1 409 183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886 583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845 299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1 031 706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999 884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792 568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770 322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484 250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433 071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1 195 141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1 171 661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552 614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500 866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552 000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544 396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1 033 869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1 031 097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514 549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407 085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300 000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257 619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321 397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306 847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400 000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378 595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1 324 744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1 179 174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1 184 438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1 039 002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18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13 514 385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12 699 314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3736</TotalTime>
  <Words>196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01.01.2021г.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415</cp:revision>
  <dcterms:created xsi:type="dcterms:W3CDTF">2018-01-19T11:56:47Z</dcterms:created>
  <dcterms:modified xsi:type="dcterms:W3CDTF">2021-02-10T07:05:32Z</dcterms:modified>
</cp:coreProperties>
</file>